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2070" y="-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16523" y="1828800"/>
            <a:ext cx="6172200" cy="24384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0D86B-A4FD-4EDB-B43C-F45FA0724CDB}" type="datetimeFigureOut">
              <a:rPr lang="ru-RU" smtClean="0"/>
              <a:t>26.01.2015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58F8-898F-49B0-8D26-45DB0BA67F7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028700" y="4442264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0D86B-A4FD-4EDB-B43C-F45FA0724CDB}" type="datetimeFigureOut">
              <a:rPr lang="ru-RU" smtClean="0"/>
              <a:t>26.01.2015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58F8-898F-49B0-8D26-45DB0BA67F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0150" y="812800"/>
            <a:ext cx="5314950" cy="24384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00150" y="3343715"/>
            <a:ext cx="5314950" cy="2012949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0D86B-A4FD-4EDB-B43C-F45FA0724CDB}" type="datetimeFigureOut">
              <a:rPr lang="ru-RU" smtClean="0"/>
              <a:t>26.01.2015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943600" y="8555568"/>
            <a:ext cx="571500" cy="486833"/>
          </a:xfrm>
        </p:spPr>
        <p:txBody>
          <a:bodyPr/>
          <a:lstStyle/>
          <a:p>
            <a:fld id="{252C58F8-898F-49B0-8D26-45DB0BA67F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0D86B-A4FD-4EDB-B43C-F45FA0724CDB}" type="datetimeFigureOut">
              <a:rPr lang="ru-RU" smtClean="0"/>
              <a:t>26.01.2015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58F8-898F-49B0-8D26-45DB0BA67F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6172200" cy="1524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1001183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3483769" y="2046817"/>
            <a:ext cx="3031331" cy="1001183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42900" y="3149601"/>
            <a:ext cx="3030141" cy="50186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3149601"/>
            <a:ext cx="3031331" cy="50186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0D86B-A4FD-4EDB-B43C-F45FA0724CDB}" type="datetimeFigureOut">
              <a:rPr lang="ru-RU" smtClean="0"/>
              <a:t>26.01.2015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58F8-898F-49B0-8D26-45DB0BA67F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0D86B-A4FD-4EDB-B43C-F45FA0724CDB}" type="datetimeFigureOut">
              <a:rPr lang="ru-RU" smtClean="0"/>
              <a:t>26.01.2015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58F8-898F-49B0-8D26-45DB0BA67F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0D86B-A4FD-4EDB-B43C-F45FA0724CDB}" type="datetimeFigureOut">
              <a:rPr lang="ru-RU" smtClean="0"/>
              <a:t>26.01.2015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58F8-898F-49B0-8D26-45DB0BA67F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42900" y="2032001"/>
            <a:ext cx="2256235" cy="6136217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0D86B-A4FD-4EDB-B43C-F45FA0724CDB}" type="datetimeFigureOut">
              <a:rPr lang="ru-RU" smtClean="0"/>
              <a:t>26.01.2015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58F8-898F-49B0-8D26-45DB0BA67F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812800"/>
            <a:ext cx="4114800" cy="696384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71600" y="2442633"/>
            <a:ext cx="4114800" cy="52832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71600" y="1555716"/>
            <a:ext cx="4114800" cy="707136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0D86B-A4FD-4EDB-B43C-F45FA0724CDB}" type="datetimeFigureOut">
              <a:rPr lang="ru-RU" smtClean="0"/>
              <a:t>26.01.2015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58F8-898F-49B0-8D26-45DB0BA67F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0D86B-A4FD-4EDB-B43C-F45FA0724CDB}" type="datetimeFigureOut">
              <a:rPr lang="ru-RU" smtClean="0"/>
              <a:t>26.01.2015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58F8-898F-49B0-8D26-45DB0BA67F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0D86B-A4FD-4EDB-B43C-F45FA0724CDB}" type="datetimeFigureOut">
              <a:rPr lang="ru-RU" smtClean="0"/>
              <a:t>26.01.2015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58F8-898F-49B0-8D26-45DB0BA67F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6172200" cy="62788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342900" y="8555568"/>
            <a:ext cx="1600200" cy="486833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030D86B-A4FD-4EDB-B43C-F45FA0724CDB}" type="datetimeFigureOut">
              <a:rPr lang="ru-RU" smtClean="0"/>
              <a:t>26.01.2015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343150" y="8555568"/>
            <a:ext cx="2171700" cy="486833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5943600" y="8555568"/>
            <a:ext cx="571500" cy="486833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52C58F8-898F-49B0-8D26-45DB0BA67F7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286248"/>
            <a:ext cx="3214686" cy="100013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Фомин </a:t>
            </a:r>
            <a:r>
              <a:rPr lang="ru-RU" sz="2000" dirty="0" err="1" smtClean="0"/>
              <a:t>иван</a:t>
            </a:r>
            <a:r>
              <a:rPr lang="ru-RU" sz="2000" dirty="0" smtClean="0"/>
              <a:t> </a:t>
            </a:r>
            <a:r>
              <a:rPr lang="ru-RU" sz="2000" dirty="0" err="1" smtClean="0"/>
              <a:t>дмитриевич</a:t>
            </a:r>
            <a:r>
              <a:rPr lang="ru-RU" sz="2000" dirty="0" smtClean="0"/>
              <a:t> (7.09.1922-3.05.1971)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14620" y="1357290"/>
            <a:ext cx="4143380" cy="4643470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ru-RU" dirty="0"/>
              <a:t>Не одну семью не обошла стороной война. Так и в мою семью пришла война, когда дедушка ещё служил в армии. Ему довелось 3 раза быть в плену, но к счастью, он остался жив и дожил до победы…создал семью после войны. Вырастил 4 сыновей. Один из них мой папа.</a:t>
            </a:r>
          </a:p>
          <a:p>
            <a:pPr algn="just"/>
            <a:r>
              <a:rPr lang="ru-RU" dirty="0"/>
              <a:t>Из воспоминаний…. В 1940 году  призвали в армию. По распределению попал в стрелковый полк. Довелось принимать участие в боевых действиях Первого Украинского фронта во время Великой Отечественной войны. </a:t>
            </a:r>
          </a:p>
          <a:p>
            <a:pPr algn="just"/>
            <a:r>
              <a:rPr lang="ru-RU" dirty="0"/>
              <a:t>Однажды в 1941 году, после боевых учений, сидя на привале, они увидели как к ним направляется колонна танков. На танках была фашистская  свастика. Их стрелковый полк окружили и все попали в плен. Их отправили в Германию на принудительную работу, как рабов. Там его купил помещик-капиталист и заставил пасти скот. Из-за тяги к родной земле, воспоминаниях и переживаниях о своих родных и близких, ему удалось сбежать из плена. Он направился к линии фронта и попал в Советские войска.</a:t>
            </a:r>
          </a:p>
          <a:p>
            <a:pPr algn="just"/>
            <a:r>
              <a:rPr lang="ru-RU" dirty="0"/>
              <a:t>Но тут его мучения не закончились. Из-за того, что он был в плену, его определили в штрафной батальон. При службе в штрафбате ему пришлось ещё раз попасть в плен. Всех пленных загнали в большую полуразваленную церковь и закрыли там. Дальше видимо собирались сжечь. Трудно себе представить, что бы было, если бы не один матрос, который заметил, что купол церкви разгромлен и над ними виднеется небо. Они сняли одежду, связали её и сделали верёвки. Так им удалось выбраться от туда и бежать из плена.</a:t>
            </a:r>
          </a:p>
          <a:p>
            <a:pPr algn="just"/>
            <a:r>
              <a:rPr lang="ru-RU" dirty="0"/>
              <a:t>Шли страшные военные годы. Во время боевых операций прадедушка был сильно ранен, не раз попадали в него минные осколки, 2 раза получил сквозное пулевое ранение (в ногу и правую сторону грудной клетки), но всё таки он остался жив, ради спасения нашей Родины, ради победы.</a:t>
            </a:r>
          </a:p>
          <a:p>
            <a:pPr algn="just"/>
            <a:r>
              <a:rPr lang="ru-RU" dirty="0"/>
              <a:t>Близился 1943 год. При захвате одной боевой точки, их батальон снова попал в плен. Фашисты их отправили в Австралию. Там он полтора года был в плену.</a:t>
            </a:r>
          </a:p>
          <a:p>
            <a:pPr algn="just"/>
            <a:r>
              <a:rPr lang="ru-RU" dirty="0"/>
              <a:t>После окончания войны общество Красного креста вернуло пленных на  Родину. Но тех, кто во время войны попадал в плен, согласно указу Сталина, отправляли на поселение на 5 или 10 лет в необжитые, дальние районы Советского Союза. Так он попал в Уруссу и должен был принимать участие (вместе с пленными немцами) в строительстве ГРЭС. Здесь он построил дом, обжился, обзавёлся семьёй, воспитал 4 сыновей. Все прослужили в Советской армии, отдавая долг Родине. Умер в 1971 году , так и не увидев ни одного внука, о котором очень мечтал.</a:t>
            </a:r>
          </a:p>
          <a:p>
            <a:pPr algn="just"/>
            <a:r>
              <a:rPr lang="ru-RU" dirty="0"/>
              <a:t>За заслуги перед Отечеством был награждён медалью «За отвагу», орденом Красного Знамени и Красной звездой, а также получил значок Гвардии. Мы гордимся своим предком, который прошёл такой нелёгкий путь, ради нашего мирного неба над головой</a:t>
            </a:r>
            <a:r>
              <a:rPr lang="ru-RU" dirty="0" smtClean="0"/>
              <a:t>.</a:t>
            </a:r>
          </a:p>
          <a:p>
            <a:pPr algn="l"/>
            <a:r>
              <a:rPr lang="ru-RU" sz="8000" dirty="0" smtClean="0"/>
              <a:t>Ещё тогда нас не было на свете,</a:t>
            </a:r>
          </a:p>
          <a:p>
            <a:pPr algn="l"/>
            <a:r>
              <a:rPr lang="ru-RU" sz="8000" dirty="0" smtClean="0"/>
              <a:t>Когда с Победой вы домой пришли,</a:t>
            </a:r>
          </a:p>
          <a:p>
            <a:pPr algn="l"/>
            <a:r>
              <a:rPr lang="ru-RU" sz="8000" dirty="0" smtClean="0"/>
              <a:t>Солдаты Мая, слава вам навеки,</a:t>
            </a:r>
          </a:p>
          <a:p>
            <a:pPr algn="l"/>
            <a:r>
              <a:rPr lang="ru-RU" sz="8000" dirty="0" smtClean="0"/>
              <a:t>От всей земли, от всей земли! </a:t>
            </a:r>
            <a:endParaRPr lang="ru-RU" sz="8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1372" y="357158"/>
            <a:ext cx="606640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Родные лица Победы</a:t>
            </a:r>
            <a:endParaRPr lang="ru-RU" sz="4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6" name="Picture 2" descr="C:\Users\Юлия\Desktop\Новая папка\1 001_c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04" y="1357290"/>
            <a:ext cx="2143116" cy="2833833"/>
          </a:xfrm>
          <a:prstGeom prst="rect">
            <a:avLst/>
          </a:prstGeom>
          <a:noFill/>
        </p:spPr>
      </p:pic>
      <p:pic>
        <p:nvPicPr>
          <p:cNvPr id="1027" name="Picture 3" descr="C:\Users\Юлия\Desktop\Новая папка\2 004_c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04" y="6000760"/>
            <a:ext cx="1901040" cy="1357322"/>
          </a:xfrm>
          <a:prstGeom prst="rect">
            <a:avLst/>
          </a:prstGeom>
          <a:noFill/>
        </p:spPr>
      </p:pic>
      <p:pic>
        <p:nvPicPr>
          <p:cNvPr id="1028" name="Picture 4" descr="C:\Users\Юлия\Desktop\Новая папка\1 003_c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68" y="5929323"/>
            <a:ext cx="2045703" cy="1428760"/>
          </a:xfrm>
          <a:prstGeom prst="rect">
            <a:avLst/>
          </a:prstGeom>
          <a:noFill/>
        </p:spPr>
      </p:pic>
      <p:pic>
        <p:nvPicPr>
          <p:cNvPr id="1029" name="Picture 5" descr="C:\Users\Юлия\Desktop\Новая папка\2 003_c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8" y="5857884"/>
            <a:ext cx="2285992" cy="1622431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28604" y="7358082"/>
            <a:ext cx="18573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Сыновья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357670" y="7500958"/>
            <a:ext cx="25003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Празднование </a:t>
            </a:r>
          </a:p>
          <a:p>
            <a:pPr algn="ctr"/>
            <a:r>
              <a:rPr lang="ru-RU" dirty="0" smtClean="0"/>
              <a:t>Дня Победы </a:t>
            </a:r>
          </a:p>
          <a:p>
            <a:pPr algn="ctr"/>
            <a:r>
              <a:rPr lang="ru-RU" dirty="0" smtClean="0"/>
              <a:t>в послевоенные годы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357430" y="7429520"/>
            <a:ext cx="2500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Семья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7943671"/>
            <a:ext cx="471488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i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Преклоняю голову перед русским солдатом, русским народом, которые во имя жизни на земле совершили подвиг. Память о ВАС будет в веках!!!</a:t>
            </a:r>
            <a:endParaRPr lang="ru-RU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14" name="Рисунок 13" descr="C:\Users\админ\AppData\Local\Microsoft\Windows\Temporary Internet Files\Content.Word\6426240d4adcdc8ecc86b68836d57394.gi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72995"/>
            <a:ext cx="774379" cy="898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23</TotalTime>
  <Words>577</Words>
  <Application>Microsoft Office PowerPoint</Application>
  <PresentationFormat>Экран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Апекс</vt:lpstr>
      <vt:lpstr>Фомин иван дмитриевич (7.09.1922-3.05.1971)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Фомин иван дмитриевич (7.09.1922-3.05.1971)</dc:title>
  <dc:creator>Юлия</dc:creator>
  <cp:lastModifiedBy>W-7</cp:lastModifiedBy>
  <cp:revision>5</cp:revision>
  <dcterms:created xsi:type="dcterms:W3CDTF">2015-01-25T13:18:34Z</dcterms:created>
  <dcterms:modified xsi:type="dcterms:W3CDTF">2015-01-26T08:11:10Z</dcterms:modified>
</cp:coreProperties>
</file>